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Playfair Display"/>
      <p:regular r:id="rId11"/>
      <p:bold r:id="rId12"/>
      <p:italic r:id="rId13"/>
      <p:boldItalic r:id="rId14"/>
    </p:embeddedFont>
    <p:embeddedFont>
      <p:font typeface="Lobster"/>
      <p:regular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layfairDisplay-regular.fntdata"/><Relationship Id="rId10" Type="http://schemas.openxmlformats.org/officeDocument/2006/relationships/slide" Target="slides/slide5.xml"/><Relationship Id="rId13" Type="http://schemas.openxmlformats.org/officeDocument/2006/relationships/font" Target="fonts/PlayfairDisplay-italic.fntdata"/><Relationship Id="rId12" Type="http://schemas.openxmlformats.org/officeDocument/2006/relationships/font" Target="fonts/PlayfairDispl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obster-regular.fntdata"/><Relationship Id="rId14" Type="http://schemas.openxmlformats.org/officeDocument/2006/relationships/font" Target="fonts/PlayfairDisplay-bold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a21aa5fef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a21aa5fef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21aa5fef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21aa5fef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21aa5fef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21aa5fe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21aa5fef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21aa5fe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rgbClr val="99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hyperlink" Target="https://cweinstein36.github.io/SipAdvisor_API-Project/index.html" TargetMode="External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2999"/>
              </a:srgbClr>
            </a:outerShdw>
          </a:effectLst>
        </p:spPr>
      </p:pic>
      <p:sp>
        <p:nvSpPr>
          <p:cNvPr id="60" name="Google Shape;60;p13"/>
          <p:cNvSpPr txBox="1"/>
          <p:nvPr/>
        </p:nvSpPr>
        <p:spPr>
          <a:xfrm>
            <a:off x="3421500" y="548525"/>
            <a:ext cx="2301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Welcome to</a:t>
            </a:r>
            <a:endParaRPr sz="3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142000" y="1186350"/>
            <a:ext cx="4860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SipAdvisor</a:t>
            </a:r>
            <a:endParaRPr sz="78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-10425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0000"/>
              </a:srgbClr>
            </a:outerShdw>
          </a:effectLst>
        </p:spPr>
      </p:pic>
      <p:sp>
        <p:nvSpPr>
          <p:cNvPr id="67" name="Google Shape;67;p14"/>
          <p:cNvSpPr txBox="1"/>
          <p:nvPr/>
        </p:nvSpPr>
        <p:spPr>
          <a:xfrm>
            <a:off x="2017950" y="567575"/>
            <a:ext cx="5108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would like to introduce the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behind </a:t>
            </a:r>
            <a:r>
              <a:rPr lang="en" sz="70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SipAdvisor</a:t>
            </a:r>
            <a:endParaRPr sz="18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2017950" y="2500825"/>
            <a:ext cx="51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Sebastian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Saenz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2253000" y="2962525"/>
            <a:ext cx="463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Cole Weinstein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292900" y="3476300"/>
            <a:ext cx="455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Brandon Bloodsworth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017950" y="3990075"/>
            <a:ext cx="51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Dan Hengel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0000"/>
              </a:srgbClr>
            </a:outerShdw>
          </a:effectLst>
        </p:spPr>
      </p:pic>
      <p:sp>
        <p:nvSpPr>
          <p:cNvPr id="77" name="Google Shape;77;p15"/>
          <p:cNvSpPr txBox="1"/>
          <p:nvPr/>
        </p:nvSpPr>
        <p:spPr>
          <a:xfrm>
            <a:off x="453250" y="458175"/>
            <a:ext cx="3299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SipAdvisor</a:t>
            </a:r>
            <a:endParaRPr sz="53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572000" y="747425"/>
            <a:ext cx="3121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inspiration behind the development of </a:t>
            </a:r>
            <a:r>
              <a:rPr lang="en" sz="18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SipAdvior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to provide an application that identifies the ingredients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instructions needed to craft a cocktail being searched by the user.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573650" y="2958125"/>
            <a:ext cx="31182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addition to this application will provide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location of the nearest location to purchase ingredients needed for identified cocktail.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0000"/>
              </a:srgbClr>
            </a:outerShdw>
          </a:effectLst>
        </p:spPr>
      </p:pic>
      <p:sp>
        <p:nvSpPr>
          <p:cNvPr id="85" name="Google Shape;85;p16"/>
          <p:cNvSpPr txBox="1"/>
          <p:nvPr/>
        </p:nvSpPr>
        <p:spPr>
          <a:xfrm>
            <a:off x="504825" y="2019300"/>
            <a:ext cx="3238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Si</a:t>
            </a:r>
            <a:r>
              <a:rPr lang="en" sz="18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pAdvisor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utilizes the following Application Programming Interfaces :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GoogleMaps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TheCocktailDB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419100" y="457200"/>
            <a:ext cx="31812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SipAdvisor</a:t>
            </a:r>
            <a:endParaRPr sz="53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descr="Open Chromebook laptop computer"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3525" y="1162775"/>
            <a:ext cx="4752074" cy="2817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" name="Google Shape;88;p1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4875" y="1419225"/>
            <a:ext cx="3462874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0000"/>
              </a:srgbClr>
            </a:outerShdw>
          </a:effectLst>
        </p:spPr>
      </p:pic>
      <p:sp>
        <p:nvSpPr>
          <p:cNvPr id="94" name="Google Shape;94;p17"/>
          <p:cNvSpPr txBox="1"/>
          <p:nvPr/>
        </p:nvSpPr>
        <p:spPr>
          <a:xfrm>
            <a:off x="466725" y="457200"/>
            <a:ext cx="3248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SipAdvisor</a:t>
            </a:r>
            <a:endParaRPr sz="53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2520300" y="3800475"/>
            <a:ext cx="4103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 behalf of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Sebastian, Cole, Brandon &amp; Dan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2571750" y="1971675"/>
            <a:ext cx="400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Questions?</a:t>
            </a:r>
            <a:endParaRPr sz="2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